
<file path=[Content_Types].xml><?xml version="1.0" encoding="utf-8"?>
<Types xmlns="http://schemas.openxmlformats.org/package/2006/content-types"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9" r:id="rId3"/>
    <p:sldId id="262" r:id="rId4"/>
    <p:sldId id="265" r:id="rId5"/>
    <p:sldId id="316" r:id="rId6"/>
    <p:sldId id="290" r:id="rId7"/>
    <p:sldId id="283" r:id="rId8"/>
    <p:sldId id="324" r:id="rId9"/>
    <p:sldId id="289" r:id="rId10"/>
    <p:sldId id="317" r:id="rId11"/>
    <p:sldId id="318" r:id="rId12"/>
    <p:sldId id="319" r:id="rId13"/>
    <p:sldId id="320" r:id="rId14"/>
    <p:sldId id="321" r:id="rId15"/>
    <p:sldId id="322" r:id="rId16"/>
    <p:sldId id="313" r:id="rId17"/>
    <p:sldId id="315" r:id="rId18"/>
    <p:sldId id="28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339933"/>
    <a:srgbClr val="00CC00"/>
    <a:srgbClr val="FF0000"/>
    <a:srgbClr val="66FF33"/>
    <a:srgbClr val="8781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946F142-B700-4FC4-951F-B24B2B8CE242}" v="85" dt="2025-10-30T21:29:16.57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62" autoAdjust="0"/>
    <p:restoredTop sz="94660"/>
  </p:normalViewPr>
  <p:slideViewPr>
    <p:cSldViewPr snapToGrid="0">
      <p:cViewPr varScale="1">
        <p:scale>
          <a:sx n="82" d="100"/>
          <a:sy n="82" d="100"/>
        </p:scale>
        <p:origin x="672" y="91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ien Dao" userId="43a5ead648451bf3" providerId="LiveId" clId="{F5A53797-004B-401E-85A2-F9DD5395D347}"/>
    <pc:docChg chg="undo custSel addSld delSld modSld">
      <pc:chgData name="Hien Dao" userId="43a5ead648451bf3" providerId="LiveId" clId="{F5A53797-004B-401E-85A2-F9DD5395D347}" dt="2025-12-04T13:02:02.079" v="646" actId="47"/>
      <pc:docMkLst>
        <pc:docMk/>
      </pc:docMkLst>
      <pc:sldChg chg="addSp delSp modSp mod">
        <pc:chgData name="Hien Dao" userId="43a5ead648451bf3" providerId="LiveId" clId="{F5A53797-004B-401E-85A2-F9DD5395D347}" dt="2025-12-04T13:01:33.189" v="645" actId="1076"/>
        <pc:sldMkLst>
          <pc:docMk/>
          <pc:sldMk cId="2558336394" sldId="256"/>
        </pc:sldMkLst>
        <pc:spChg chg="mod">
          <ac:chgData name="Hien Dao" userId="43a5ead648451bf3" providerId="LiveId" clId="{F5A53797-004B-401E-85A2-F9DD5395D347}" dt="2025-12-04T13:01:28.090" v="644" actId="20577"/>
          <ac:spMkLst>
            <pc:docMk/>
            <pc:sldMk cId="2558336394" sldId="256"/>
            <ac:spMk id="3" creationId="{BF5FA6F6-5E49-2CC1-6348-D02A26C8B021}"/>
          </ac:spMkLst>
        </pc:spChg>
        <pc:spChg chg="mod">
          <ac:chgData name="Hien Dao" userId="43a5ead648451bf3" providerId="LiveId" clId="{F5A53797-004B-401E-85A2-F9DD5395D347}" dt="2025-12-04T13:01:20.609" v="620" actId="1076"/>
          <ac:spMkLst>
            <pc:docMk/>
            <pc:sldMk cId="2558336394" sldId="256"/>
            <ac:spMk id="7" creationId="{00000000-0000-0000-0000-000000000000}"/>
          </ac:spMkLst>
        </pc:spChg>
        <pc:spChg chg="add mod">
          <ac:chgData name="Hien Dao" userId="43a5ead648451bf3" providerId="LiveId" clId="{F5A53797-004B-401E-85A2-F9DD5395D347}" dt="2025-12-04T13:01:33.189" v="645" actId="1076"/>
          <ac:spMkLst>
            <pc:docMk/>
            <pc:sldMk cId="2558336394" sldId="256"/>
            <ac:spMk id="9" creationId="{49637D06-53F6-0F9C-D641-98B9FA45AA08}"/>
          </ac:spMkLst>
        </pc:spChg>
      </pc:sldChg>
      <pc:sldChg chg="del">
        <pc:chgData name="Hien Dao" userId="43a5ead648451bf3" providerId="LiveId" clId="{F5A53797-004B-401E-85A2-F9DD5395D347}" dt="2025-12-04T13:02:02.079" v="646" actId="47"/>
        <pc:sldMkLst>
          <pc:docMk/>
          <pc:sldMk cId="3784666447" sldId="25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C6447C-972D-4C5B-B962-57DD4FDF2735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8EA406-3DC1-4746-B7C0-A67021AE7A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4178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1888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850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F0080F-5DC3-2CBE-D643-CE48BF9D10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8D947B-D360-5A34-C003-50CF696994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4F2329-9FD7-E8F1-37DA-B37795710D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6AB3F3-7DE8-83F7-691D-4AE2CD61FF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7403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13D352-CE5A-DC3A-854E-6C6CA5C247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0F3C1D3-B884-847C-6BAF-3BAAC6FFF3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D94430-6FE7-6525-63BD-8C5B3E3188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C76F99-D55F-16A4-01DB-230E8BB431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0366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964117-7E33-F609-BF3A-328B7C0113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F2EE743-EA52-9CC0-EEE8-A9DFAFDDC1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DDF246-30B2-AB2D-BDE0-D8C5F279D6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C6B7BB-F4BE-CAD7-5524-A0B4349176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58500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528E3-22CE-4E57-92DE-D1C0E0B3AB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16594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4102C-507F-4692-AF8F-EA80FA0447E2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BC8D1-92B7-46E8-B8CA-A8A6E9BE1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530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4102C-507F-4692-AF8F-EA80FA0447E2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BC8D1-92B7-46E8-B8CA-A8A6E9BE1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038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4102C-507F-4692-AF8F-EA80FA0447E2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BC8D1-92B7-46E8-B8CA-A8A6E9BE1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6453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8244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400875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4102C-507F-4692-AF8F-EA80FA0447E2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BC8D1-92B7-46E8-B8CA-A8A6E9BE1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02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4102C-507F-4692-AF8F-EA80FA0447E2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BC8D1-92B7-46E8-B8CA-A8A6E9BE1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877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4102C-507F-4692-AF8F-EA80FA0447E2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BC8D1-92B7-46E8-B8CA-A8A6E9BE1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449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4102C-507F-4692-AF8F-EA80FA0447E2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BC8D1-92B7-46E8-B8CA-A8A6E9BE1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281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4102C-507F-4692-AF8F-EA80FA0447E2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BC8D1-92B7-46E8-B8CA-A8A6E9BE1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019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4102C-507F-4692-AF8F-EA80FA0447E2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BC8D1-92B7-46E8-B8CA-A8A6E9BE1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460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4102C-507F-4692-AF8F-EA80FA0447E2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BC8D1-92B7-46E8-B8CA-A8A6E9BE1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499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4102C-507F-4692-AF8F-EA80FA0447E2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BC8D1-92B7-46E8-B8CA-A8A6E9BE1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481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44102C-507F-4692-AF8F-EA80FA0447E2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CBC8D1-92B7-46E8-B8CA-A8A6E9BE1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903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8.mp4"/><Relationship Id="rId7" Type="http://schemas.openxmlformats.org/officeDocument/2006/relationships/image" Target="../media/image29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28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8.mp4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microsoft.com/office/2007/relationships/hdphoto" Target="../media/hdphoto1.wdp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and green background&#10;&#10;AI-generated content may be incorrect.">
            <a:extLst>
              <a:ext uri="{FF2B5EF4-FFF2-40B4-BE49-F238E27FC236}">
                <a16:creationId xmlns:a16="http://schemas.microsoft.com/office/drawing/2014/main" id="{04B61C50-FE40-FC39-5B72-5625A0C2F2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52" y="7368"/>
            <a:ext cx="12199852" cy="6858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C522FAD-BA5F-059C-1AD9-0FD7CB2FACDC}"/>
              </a:ext>
            </a:extLst>
          </p:cNvPr>
          <p:cNvSpPr/>
          <p:nvPr/>
        </p:nvSpPr>
        <p:spPr>
          <a:xfrm>
            <a:off x="413128" y="324167"/>
            <a:ext cx="11308078" cy="6209665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645709" y="1380139"/>
            <a:ext cx="111202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 THI GIÁO VIÊN DẠY GIỎI CẤP TRƯỜNG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54144" y="2926371"/>
            <a:ext cx="66928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TRẢI NGHIỆM</a:t>
            </a:r>
          </a:p>
        </p:txBody>
      </p:sp>
      <p:pic>
        <p:nvPicPr>
          <p:cNvPr id="6" name="Longviolin - Một Vòng Việt Nam (Live Cover) - Sáng Tác- Đông Thiên Đứ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1961" y="6168843"/>
            <a:ext cx="609600" cy="609600"/>
          </a:xfrm>
          <a:prstGeom prst="rect">
            <a:avLst/>
          </a:prstGeom>
        </p:spPr>
      </p:pic>
      <p:sp>
        <p:nvSpPr>
          <p:cNvPr id="3" name="TextBox 8">
            <a:extLst>
              <a:ext uri="{FF2B5EF4-FFF2-40B4-BE49-F238E27FC236}">
                <a16:creationId xmlns:a16="http://schemas.microsoft.com/office/drawing/2014/main" id="{BF5FA6F6-5E49-2CC1-6348-D02A26C8B021}"/>
              </a:ext>
            </a:extLst>
          </p:cNvPr>
          <p:cNvSpPr txBox="1"/>
          <p:nvPr/>
        </p:nvSpPr>
        <p:spPr>
          <a:xfrm>
            <a:off x="-480235" y="4901087"/>
            <a:ext cx="12770558" cy="12618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400" b="1" spc="72" dirty="0">
                <a:solidFill>
                  <a:srgbClr val="FF0000"/>
                </a:solidFill>
                <a:latin typeface="Times New Roman" panose="02020603050405020304" pitchFamily="18" charset="0"/>
                <a:ea typeface="Arimo Bold"/>
                <a:cs typeface="Times New Roman" panose="02020603050405020304" pitchFamily="18" charset="0"/>
                <a:sym typeface="Arimo Bold"/>
              </a:rPr>
              <a:t>    </a:t>
            </a:r>
            <a:r>
              <a:rPr lang="en-US" sz="2400" b="1" spc="72" dirty="0" err="1">
                <a:solidFill>
                  <a:srgbClr val="FF0000"/>
                </a:solidFill>
                <a:latin typeface="Times New Roman" panose="02020603050405020304" pitchFamily="18" charset="0"/>
                <a:ea typeface="Arimo Bold"/>
                <a:cs typeface="Times New Roman" panose="02020603050405020304" pitchFamily="18" charset="0"/>
                <a:sym typeface="Arimo Bold"/>
              </a:rPr>
              <a:t>Giáo</a:t>
            </a:r>
            <a:r>
              <a:rPr lang="en-US" sz="2400" b="1" spc="72" dirty="0">
                <a:solidFill>
                  <a:srgbClr val="FF0000"/>
                </a:solidFill>
                <a:latin typeface="Times New Roman" panose="02020603050405020304" pitchFamily="18" charset="0"/>
                <a:ea typeface="Arimo Bold"/>
                <a:cs typeface="Times New Roman" panose="02020603050405020304" pitchFamily="18" charset="0"/>
                <a:sym typeface="Arimo Bold"/>
              </a:rPr>
              <a:t> </a:t>
            </a:r>
            <a:r>
              <a:rPr lang="en-US" sz="2400" b="1" spc="72" dirty="0" err="1">
                <a:solidFill>
                  <a:srgbClr val="FF0000"/>
                </a:solidFill>
                <a:latin typeface="Times New Roman" panose="02020603050405020304" pitchFamily="18" charset="0"/>
                <a:ea typeface="Arimo Bold"/>
                <a:cs typeface="Times New Roman" panose="02020603050405020304" pitchFamily="18" charset="0"/>
                <a:sym typeface="Arimo Bold"/>
              </a:rPr>
              <a:t>viên</a:t>
            </a:r>
            <a:r>
              <a:rPr lang="en-US" sz="2400" b="1" spc="72" dirty="0">
                <a:solidFill>
                  <a:srgbClr val="FF0000"/>
                </a:solidFill>
                <a:latin typeface="Times New Roman" panose="02020603050405020304" pitchFamily="18" charset="0"/>
                <a:ea typeface="Arimo Bold"/>
                <a:cs typeface="Times New Roman" panose="02020603050405020304" pitchFamily="18" charset="0"/>
                <a:sym typeface="Arimo Bold"/>
              </a:rPr>
              <a:t>: Đào Thị </a:t>
            </a:r>
            <a:r>
              <a:rPr lang="en-US" sz="2400" b="1" spc="72" dirty="0" err="1">
                <a:solidFill>
                  <a:srgbClr val="FF0000"/>
                </a:solidFill>
                <a:latin typeface="Times New Roman" panose="02020603050405020304" pitchFamily="18" charset="0"/>
                <a:ea typeface="Arimo Bold"/>
                <a:cs typeface="Times New Roman" panose="02020603050405020304" pitchFamily="18" charset="0"/>
                <a:sym typeface="Arimo Bold"/>
              </a:rPr>
              <a:t>Hiền</a:t>
            </a:r>
            <a:endParaRPr lang="en-US" sz="2400" b="1" spc="72" dirty="0">
              <a:solidFill>
                <a:srgbClr val="FF0000"/>
              </a:solidFill>
              <a:latin typeface="Times New Roman" panose="02020603050405020304" pitchFamily="18" charset="0"/>
              <a:ea typeface="Arimo Bold"/>
              <a:cs typeface="Times New Roman" panose="02020603050405020304" pitchFamily="18" charset="0"/>
              <a:sym typeface="Arimo Bold"/>
            </a:endParaRPr>
          </a:p>
          <a:p>
            <a:pPr algn="ctr">
              <a:spcBef>
                <a:spcPts val="600"/>
              </a:spcBef>
            </a:pPr>
            <a:r>
              <a:rPr lang="en-US" sz="2400" b="1" spc="72" dirty="0">
                <a:solidFill>
                  <a:srgbClr val="FF0000"/>
                </a:solidFill>
                <a:latin typeface="Times New Roman" panose="02020603050405020304" pitchFamily="18" charset="0"/>
                <a:ea typeface="Arimo Bold"/>
                <a:cs typeface="Times New Roman" panose="02020603050405020304" pitchFamily="18" charset="0"/>
                <a:sym typeface="Arimo Bold"/>
              </a:rPr>
              <a:t>		</a:t>
            </a:r>
            <a:r>
              <a:rPr lang="en-US" sz="2400" b="1" spc="72" dirty="0" err="1">
                <a:solidFill>
                  <a:srgbClr val="FF0000"/>
                </a:solidFill>
                <a:latin typeface="Times New Roman" panose="02020603050405020304" pitchFamily="18" charset="0"/>
                <a:ea typeface="Arimo Bold"/>
                <a:cs typeface="Times New Roman" panose="02020603050405020304" pitchFamily="18" charset="0"/>
                <a:sym typeface="Arimo Bold"/>
              </a:rPr>
              <a:t>Đơn</a:t>
            </a:r>
            <a:r>
              <a:rPr lang="en-US" sz="2400" b="1" spc="72" dirty="0">
                <a:solidFill>
                  <a:srgbClr val="FF0000"/>
                </a:solidFill>
                <a:latin typeface="Times New Roman" panose="02020603050405020304" pitchFamily="18" charset="0"/>
                <a:ea typeface="Arimo Bold"/>
                <a:cs typeface="Times New Roman" panose="02020603050405020304" pitchFamily="18" charset="0"/>
                <a:sym typeface="Arimo Bold"/>
              </a:rPr>
              <a:t> </a:t>
            </a:r>
            <a:r>
              <a:rPr lang="en-US" sz="2400" b="1" spc="72" dirty="0" err="1">
                <a:solidFill>
                  <a:srgbClr val="FF0000"/>
                </a:solidFill>
                <a:latin typeface="Times New Roman" panose="02020603050405020304" pitchFamily="18" charset="0"/>
                <a:ea typeface="Arimo Bold"/>
                <a:cs typeface="Times New Roman" panose="02020603050405020304" pitchFamily="18" charset="0"/>
                <a:sym typeface="Arimo Bold"/>
              </a:rPr>
              <a:t>vị</a:t>
            </a:r>
            <a:r>
              <a:rPr lang="en-US" sz="2400" b="1" spc="72" dirty="0">
                <a:solidFill>
                  <a:srgbClr val="FF0000"/>
                </a:solidFill>
                <a:latin typeface="Times New Roman" panose="02020603050405020304" pitchFamily="18" charset="0"/>
                <a:ea typeface="Arimo Bold"/>
                <a:cs typeface="Times New Roman" panose="02020603050405020304" pitchFamily="18" charset="0"/>
                <a:sym typeface="Arimo Bold"/>
              </a:rPr>
              <a:t>: Trường </a:t>
            </a:r>
            <a:r>
              <a:rPr lang="en-US" sz="2400" b="1" spc="72" dirty="0" err="1">
                <a:solidFill>
                  <a:srgbClr val="FF0000"/>
                </a:solidFill>
                <a:latin typeface="Times New Roman" panose="02020603050405020304" pitchFamily="18" charset="0"/>
                <a:ea typeface="Arimo Bold"/>
                <a:cs typeface="Times New Roman" panose="02020603050405020304" pitchFamily="18" charset="0"/>
                <a:sym typeface="Arimo Bold"/>
              </a:rPr>
              <a:t>Tiểu</a:t>
            </a:r>
            <a:r>
              <a:rPr lang="en-US" sz="2400" b="1" spc="72" dirty="0">
                <a:solidFill>
                  <a:srgbClr val="FF0000"/>
                </a:solidFill>
                <a:latin typeface="Times New Roman" panose="02020603050405020304" pitchFamily="18" charset="0"/>
                <a:ea typeface="Arimo Bold"/>
                <a:cs typeface="Times New Roman" panose="02020603050405020304" pitchFamily="18" charset="0"/>
                <a:sym typeface="Arimo Bold"/>
              </a:rPr>
              <a:t> </a:t>
            </a:r>
            <a:r>
              <a:rPr lang="en-US" sz="2400" b="1" spc="72" dirty="0" err="1">
                <a:solidFill>
                  <a:srgbClr val="FF0000"/>
                </a:solidFill>
                <a:latin typeface="Times New Roman" panose="02020603050405020304" pitchFamily="18" charset="0"/>
                <a:ea typeface="Arimo Bold"/>
                <a:cs typeface="Times New Roman" panose="02020603050405020304" pitchFamily="18" charset="0"/>
                <a:sym typeface="Arimo Bold"/>
              </a:rPr>
              <a:t>học</a:t>
            </a:r>
            <a:r>
              <a:rPr lang="en-US" sz="2400" b="1" spc="72" dirty="0">
                <a:solidFill>
                  <a:srgbClr val="FF0000"/>
                </a:solidFill>
                <a:latin typeface="Times New Roman" panose="02020603050405020304" pitchFamily="18" charset="0"/>
                <a:ea typeface="Arimo Bold"/>
                <a:cs typeface="Times New Roman" panose="02020603050405020304" pitchFamily="18" charset="0"/>
                <a:sym typeface="Arimo Bold"/>
              </a:rPr>
              <a:t> Minh </a:t>
            </a:r>
            <a:r>
              <a:rPr lang="en-US" sz="2400" b="1" spc="72" dirty="0" err="1">
                <a:solidFill>
                  <a:srgbClr val="FF0000"/>
                </a:solidFill>
                <a:latin typeface="Times New Roman" panose="02020603050405020304" pitchFamily="18" charset="0"/>
                <a:ea typeface="Arimo Bold"/>
                <a:cs typeface="Times New Roman" panose="02020603050405020304" pitchFamily="18" charset="0"/>
                <a:sym typeface="Arimo Bold"/>
              </a:rPr>
              <a:t>Thuận</a:t>
            </a:r>
            <a:r>
              <a:rPr lang="en-US" sz="2400" b="1" spc="72" dirty="0">
                <a:solidFill>
                  <a:srgbClr val="FF0000"/>
                </a:solidFill>
                <a:latin typeface="Times New Roman" panose="02020603050405020304" pitchFamily="18" charset="0"/>
                <a:ea typeface="Arimo Bold"/>
                <a:cs typeface="Times New Roman" panose="02020603050405020304" pitchFamily="18" charset="0"/>
                <a:sym typeface="Arimo Bold"/>
              </a:rPr>
              <a:t> </a:t>
            </a:r>
          </a:p>
          <a:p>
            <a:pPr algn="ctr">
              <a:spcBef>
                <a:spcPts val="600"/>
              </a:spcBef>
            </a:pPr>
            <a:r>
              <a:rPr lang="en-US" sz="2400" b="1" spc="72" dirty="0">
                <a:solidFill>
                  <a:srgbClr val="FF0000"/>
                </a:solidFill>
                <a:latin typeface="Times New Roman" panose="02020603050405020304" pitchFamily="18" charset="0"/>
                <a:ea typeface="Arimo Bold"/>
                <a:cs typeface="Times New Roman" panose="02020603050405020304" pitchFamily="18" charset="0"/>
                <a:sym typeface="Arimo Bold"/>
              </a:rPr>
              <a:t>         </a:t>
            </a:r>
            <a:r>
              <a:rPr lang="en-US" sz="2400" b="1" spc="72" dirty="0" err="1">
                <a:solidFill>
                  <a:srgbClr val="FF0000"/>
                </a:solidFill>
                <a:latin typeface="Times New Roman" panose="02020603050405020304" pitchFamily="18" charset="0"/>
                <a:ea typeface="Arimo Bold"/>
                <a:cs typeface="Times New Roman" panose="02020603050405020304" pitchFamily="18" charset="0"/>
                <a:sym typeface="Arimo Bold"/>
              </a:rPr>
              <a:t>xã</a:t>
            </a:r>
            <a:r>
              <a:rPr lang="en-US" sz="2400" b="1" spc="72" dirty="0">
                <a:solidFill>
                  <a:srgbClr val="FF0000"/>
                </a:solidFill>
                <a:latin typeface="Times New Roman" panose="02020603050405020304" pitchFamily="18" charset="0"/>
                <a:ea typeface="Arimo Bold"/>
                <a:cs typeface="Times New Roman" panose="02020603050405020304" pitchFamily="18" charset="0"/>
                <a:sym typeface="Arimo Bold"/>
              </a:rPr>
              <a:t> Minh Tân – </a:t>
            </a:r>
            <a:r>
              <a:rPr lang="en-US" sz="2400" b="1" spc="72" dirty="0" err="1">
                <a:solidFill>
                  <a:srgbClr val="FF0000"/>
                </a:solidFill>
                <a:latin typeface="Times New Roman" panose="02020603050405020304" pitchFamily="18" charset="0"/>
                <a:ea typeface="Arimo Bold"/>
                <a:cs typeface="Times New Roman" panose="02020603050405020304" pitchFamily="18" charset="0"/>
                <a:sym typeface="Arimo Bold"/>
              </a:rPr>
              <a:t>tỉnh</a:t>
            </a:r>
            <a:r>
              <a:rPr lang="en-US" sz="2400" b="1" spc="72" dirty="0">
                <a:solidFill>
                  <a:srgbClr val="FF0000"/>
                </a:solidFill>
                <a:latin typeface="Times New Roman" panose="02020603050405020304" pitchFamily="18" charset="0"/>
                <a:ea typeface="Arimo Bold"/>
                <a:cs typeface="Times New Roman" panose="02020603050405020304" pitchFamily="18" charset="0"/>
                <a:sym typeface="Arimo Bold"/>
              </a:rPr>
              <a:t> Ninh Bình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FC641E-4D97-BBA2-127B-7D33BC6786DF}"/>
              </a:ext>
            </a:extLst>
          </p:cNvPr>
          <p:cNvSpPr txBox="1"/>
          <p:nvPr/>
        </p:nvSpPr>
        <p:spPr>
          <a:xfrm>
            <a:off x="3389076" y="462987"/>
            <a:ext cx="59649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MINH THUẬN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EE9C8BF-5265-DC5E-CED3-0DFBAFA00C08}"/>
              </a:ext>
            </a:extLst>
          </p:cNvPr>
          <p:cNvCxnSpPr>
            <a:cxnSpLocks/>
          </p:cNvCxnSpPr>
          <p:nvPr/>
        </p:nvCxnSpPr>
        <p:spPr>
          <a:xfrm>
            <a:off x="4794936" y="863097"/>
            <a:ext cx="2757735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49637D06-53F6-0F9C-D641-98B9FA45AA08}"/>
              </a:ext>
            </a:extLst>
          </p:cNvPr>
          <p:cNvSpPr/>
          <p:nvPr/>
        </p:nvSpPr>
        <p:spPr>
          <a:xfrm>
            <a:off x="-7852" y="-51503"/>
            <a:ext cx="12199852" cy="6902135"/>
          </a:xfrm>
          <a:prstGeom prst="rect">
            <a:avLst/>
          </a:prstGeom>
          <a:solidFill>
            <a:schemeClr val="bg1">
              <a:lumMod val="50000"/>
              <a:alpha val="26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336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4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3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B00F29-0AB7-CA48-3FC0-825EB8223D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blue and green background&#10;&#10;AI-generated content may be incorrect.">
            <a:extLst>
              <a:ext uri="{FF2B5EF4-FFF2-40B4-BE49-F238E27FC236}">
                <a16:creationId xmlns:a16="http://schemas.microsoft.com/office/drawing/2014/main" id="{E92FBE37-8F0B-D126-4510-690FF44F58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9852" cy="6858000"/>
          </a:xfrm>
          <a:prstGeom prst="rect">
            <a:avLst/>
          </a:prstGeom>
        </p:spPr>
      </p:pic>
      <p:pic>
        <p:nvPicPr>
          <p:cNvPr id="13" name="图片 1">
            <a:extLst>
              <a:ext uri="{FF2B5EF4-FFF2-40B4-BE49-F238E27FC236}">
                <a16:creationId xmlns:a16="http://schemas.microsoft.com/office/drawing/2014/main" id="{68008118-FB6E-E03C-F9EE-3647112270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857" y="5389518"/>
            <a:ext cx="4059350" cy="15666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24AFD0E-21DC-758E-C916-D718AE85B29C}"/>
              </a:ext>
            </a:extLst>
          </p:cNvPr>
          <p:cNvSpPr txBox="1"/>
          <p:nvPr/>
        </p:nvSpPr>
        <p:spPr>
          <a:xfrm>
            <a:off x="15704" y="2611782"/>
            <a:ext cx="121920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 CHỈ RA BẠN BIẾT LẮNG NGHE THÂN THIỆN</a:t>
            </a:r>
            <a:endParaRPr lang="vi-VN" sz="32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vi-VN" sz="34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08F9A33-6AB6-7D20-FC4C-4C464F01DFAC}"/>
              </a:ext>
            </a:extLst>
          </p:cNvPr>
          <p:cNvSpPr/>
          <p:nvPr/>
        </p:nvSpPr>
        <p:spPr>
          <a:xfrm>
            <a:off x="-23556" y="0"/>
            <a:ext cx="12199852" cy="6902135"/>
          </a:xfrm>
          <a:prstGeom prst="rect">
            <a:avLst/>
          </a:prstGeom>
          <a:solidFill>
            <a:schemeClr val="bg1">
              <a:lumMod val="50000"/>
              <a:alpha val="26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490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artoon of a child and child talking&#10;&#10;AI-generated content may be incorrect.">
            <a:extLst>
              <a:ext uri="{FF2B5EF4-FFF2-40B4-BE49-F238E27FC236}">
                <a16:creationId xmlns:a16="http://schemas.microsoft.com/office/drawing/2014/main" id="{EBFF4032-49A3-D582-E47E-DEFF48F448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5110"/>
            <a:ext cx="5253135" cy="2519266"/>
          </a:xfrm>
          <a:prstGeom prst="rect">
            <a:avLst/>
          </a:prstGeom>
        </p:spPr>
      </p:pic>
      <p:pic>
        <p:nvPicPr>
          <p:cNvPr id="7" name="Picture 6" descr="A cartoon of a child and child&#10;&#10;AI-generated content may be incorrect.">
            <a:extLst>
              <a:ext uri="{FF2B5EF4-FFF2-40B4-BE49-F238E27FC236}">
                <a16:creationId xmlns:a16="http://schemas.microsoft.com/office/drawing/2014/main" id="{7EBB058D-D344-A87C-628A-E63ABEF4A7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082" y="597159"/>
            <a:ext cx="5613918" cy="2976466"/>
          </a:xfrm>
          <a:prstGeom prst="rect">
            <a:avLst/>
          </a:prstGeom>
        </p:spPr>
      </p:pic>
      <p:pic>
        <p:nvPicPr>
          <p:cNvPr id="9" name="Picture 8" descr="A cartoon of a child and a child&#10;&#10;AI-generated content may be incorrect.">
            <a:extLst>
              <a:ext uri="{FF2B5EF4-FFF2-40B4-BE49-F238E27FC236}">
                <a16:creationId xmlns:a16="http://schemas.microsoft.com/office/drawing/2014/main" id="{6583A7C2-C470-09A7-F147-C418DCBACA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5510"/>
            <a:ext cx="5253135" cy="3004458"/>
          </a:xfrm>
          <a:prstGeom prst="rect">
            <a:avLst/>
          </a:prstGeom>
        </p:spPr>
      </p:pic>
      <p:pic>
        <p:nvPicPr>
          <p:cNvPr id="11" name="Picture 10" descr="A cartoon of a child and child talking&#10;&#10;AI-generated content may be incorrect.">
            <a:extLst>
              <a:ext uri="{FF2B5EF4-FFF2-40B4-BE49-F238E27FC236}">
                <a16:creationId xmlns:a16="http://schemas.microsoft.com/office/drawing/2014/main" id="{8E002BB4-6DA8-341B-7E75-42BA2A34F1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146" y="3844212"/>
            <a:ext cx="5837853" cy="31257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DBFB6AD-D116-BA04-FE56-099BB8F19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8" y="3284375"/>
            <a:ext cx="10515600" cy="559837"/>
          </a:xfrm>
        </p:spPr>
        <p:txBody>
          <a:bodyPr>
            <a:noAutofit/>
          </a:bodyPr>
          <a:lstStyle/>
          <a:p>
            <a:pPr algn="ctr"/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721E4C0-F29F-EE52-E104-9CBB90F3E185}"/>
              </a:ext>
            </a:extLst>
          </p:cNvPr>
          <p:cNvSpPr txBox="1">
            <a:spLocks/>
          </p:cNvSpPr>
          <p:nvPr/>
        </p:nvSpPr>
        <p:spPr>
          <a:xfrm>
            <a:off x="838200" y="102641"/>
            <a:ext cx="10515600" cy="5598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CẶP ĐÔI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E091FDD-15A9-8C62-3575-43E6E8BD35B4}"/>
              </a:ext>
            </a:extLst>
          </p:cNvPr>
          <p:cNvSpPr/>
          <p:nvPr/>
        </p:nvSpPr>
        <p:spPr>
          <a:xfrm>
            <a:off x="-7852" y="0"/>
            <a:ext cx="12199852" cy="6902135"/>
          </a:xfrm>
          <a:prstGeom prst="rect">
            <a:avLst/>
          </a:prstGeom>
          <a:solidFill>
            <a:schemeClr val="bg1">
              <a:lumMod val="50000"/>
              <a:alpha val="26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838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EB5C4-366F-0D47-82EF-219B901AE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559837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</p:txBody>
      </p:sp>
      <p:pic>
        <p:nvPicPr>
          <p:cNvPr id="4" name="2.1.2">
            <a:hlinkClick r:id="" action="ppaction://media"/>
            <a:extLst>
              <a:ext uri="{FF2B5EF4-FFF2-40B4-BE49-F238E27FC236}">
                <a16:creationId xmlns:a16="http://schemas.microsoft.com/office/drawing/2014/main" id="{1F6A5F80-9F15-7A94-7F20-9FE654E0E20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62474"/>
            <a:ext cx="12192000" cy="6195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246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DE79DC-57C1-1DAE-934E-89D163FBFF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3A1A8-3A72-F6E8-C489-463666781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699796"/>
          </a:xfrm>
        </p:spPr>
        <p:txBody>
          <a:bodyPr>
            <a:normAutofit/>
          </a:bodyPr>
          <a:lstStyle/>
          <a:p>
            <a:pPr algn="ctr"/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</a:p>
        </p:txBody>
      </p:sp>
      <p:pic>
        <p:nvPicPr>
          <p:cNvPr id="3" name="tranh 2">
            <a:hlinkClick r:id="" action="ppaction://media"/>
            <a:extLst>
              <a:ext uri="{FF2B5EF4-FFF2-40B4-BE49-F238E27FC236}">
                <a16:creationId xmlns:a16="http://schemas.microsoft.com/office/drawing/2014/main" id="{975ED14A-3D17-371B-B5A4-2020AF0C83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5191" y="699796"/>
            <a:ext cx="11290041" cy="6559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500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5E4B24-6AA8-3E17-FAC9-7EB4386B1C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F350D-94EB-AAF6-708D-CFC0695AB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671804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3,4:</a:t>
            </a:r>
          </a:p>
        </p:txBody>
      </p:sp>
      <p:pic>
        <p:nvPicPr>
          <p:cNvPr id="3" name="tranh 4">
            <a:hlinkClick r:id="" action="ppaction://media"/>
            <a:extLst>
              <a:ext uri="{FF2B5EF4-FFF2-40B4-BE49-F238E27FC236}">
                <a16:creationId xmlns:a16="http://schemas.microsoft.com/office/drawing/2014/main" id="{849650B5-B0AD-350E-5880-44478B6876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9624" y="671804"/>
            <a:ext cx="6203919" cy="6484776"/>
          </a:xfrm>
          <a:prstGeom prst="rect">
            <a:avLst/>
          </a:prstGeom>
        </p:spPr>
      </p:pic>
      <p:pic>
        <p:nvPicPr>
          <p:cNvPr id="4" name="4d047d43-203d-465f-88d7-157404712415 (1)">
            <a:hlinkClick r:id="" action="ppaction://media"/>
            <a:extLst>
              <a:ext uri="{FF2B5EF4-FFF2-40B4-BE49-F238E27FC236}">
                <a16:creationId xmlns:a16="http://schemas.microsoft.com/office/drawing/2014/main" id="{F1D722EE-F686-BAAE-333A-86F2C684B9F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988429"/>
            <a:ext cx="5747657" cy="585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466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70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DDFC7F-252E-0580-09CA-3718E43227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E79CD6FB-F64A-7B8D-DB01-A842C0D5A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348" y="0"/>
            <a:ext cx="12199852" cy="1325563"/>
          </a:xfrm>
        </p:spPr>
        <p:txBody>
          <a:bodyPr/>
          <a:lstStyle/>
          <a:p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" name="Picture 11" descr="A cartoon of a child and child&#10;&#10;AI-generated content may be incorrect.">
            <a:extLst>
              <a:ext uri="{FF2B5EF4-FFF2-40B4-BE49-F238E27FC236}">
                <a16:creationId xmlns:a16="http://schemas.microsoft.com/office/drawing/2014/main" id="{CCB2A9F1-AEF6-9EC8-4717-2AC89B5E88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004" y="1222926"/>
            <a:ext cx="9825135" cy="563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209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290215-5CC6-701A-3A13-A9132963E5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green background&#10;&#10;AI-generated content may be incorrect.">
            <a:extLst>
              <a:ext uri="{FF2B5EF4-FFF2-40B4-BE49-F238E27FC236}">
                <a16:creationId xmlns:a16="http://schemas.microsoft.com/office/drawing/2014/main" id="{ECD2DAB4-B21E-903C-D1D9-C991B8BC82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52" y="-11293"/>
            <a:ext cx="12199852" cy="6858000"/>
          </a:xfrm>
          <a:prstGeom prst="rect">
            <a:avLst/>
          </a:prstGeom>
        </p:spPr>
      </p:pic>
      <p:sp>
        <p:nvSpPr>
          <p:cNvPr id="7" name="Freeform 15">
            <a:extLst>
              <a:ext uri="{FF2B5EF4-FFF2-40B4-BE49-F238E27FC236}">
                <a16:creationId xmlns:a16="http://schemas.microsoft.com/office/drawing/2014/main" id="{CF57AA8E-9477-EF4D-5160-7C0528D5DF4D}"/>
              </a:ext>
            </a:extLst>
          </p:cNvPr>
          <p:cNvSpPr/>
          <p:nvPr/>
        </p:nvSpPr>
        <p:spPr>
          <a:xfrm>
            <a:off x="345309" y="4466949"/>
            <a:ext cx="1183651" cy="1643960"/>
          </a:xfrm>
          <a:custGeom>
            <a:avLst/>
            <a:gdLst/>
            <a:ahLst/>
            <a:cxnLst/>
            <a:rect l="l" t="t" r="r" b="b"/>
            <a:pathLst>
              <a:path w="2356660" h="3273139">
                <a:moveTo>
                  <a:pt x="0" y="0"/>
                </a:moveTo>
                <a:lnTo>
                  <a:pt x="2356660" y="0"/>
                </a:lnTo>
                <a:lnTo>
                  <a:pt x="2356660" y="3273139"/>
                </a:lnTo>
                <a:lnTo>
                  <a:pt x="0" y="32731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8" name="Freeform 15">
            <a:extLst>
              <a:ext uri="{FF2B5EF4-FFF2-40B4-BE49-F238E27FC236}">
                <a16:creationId xmlns:a16="http://schemas.microsoft.com/office/drawing/2014/main" id="{86376F20-E6B9-AFD1-D248-ABC3B9FC496D}"/>
              </a:ext>
            </a:extLst>
          </p:cNvPr>
          <p:cNvSpPr/>
          <p:nvPr/>
        </p:nvSpPr>
        <p:spPr>
          <a:xfrm>
            <a:off x="9834541" y="1005292"/>
            <a:ext cx="1183651" cy="1643960"/>
          </a:xfrm>
          <a:custGeom>
            <a:avLst/>
            <a:gdLst/>
            <a:ahLst/>
            <a:cxnLst/>
            <a:rect l="l" t="t" r="r" b="b"/>
            <a:pathLst>
              <a:path w="2356660" h="3273139">
                <a:moveTo>
                  <a:pt x="0" y="0"/>
                </a:moveTo>
                <a:lnTo>
                  <a:pt x="2356660" y="0"/>
                </a:lnTo>
                <a:lnTo>
                  <a:pt x="2356660" y="3273139"/>
                </a:lnTo>
                <a:lnTo>
                  <a:pt x="0" y="32731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11" name="Freeform 15">
            <a:extLst>
              <a:ext uri="{FF2B5EF4-FFF2-40B4-BE49-F238E27FC236}">
                <a16:creationId xmlns:a16="http://schemas.microsoft.com/office/drawing/2014/main" id="{8113BE88-202E-F897-D617-84E898F1C88C}"/>
              </a:ext>
            </a:extLst>
          </p:cNvPr>
          <p:cNvSpPr/>
          <p:nvPr/>
        </p:nvSpPr>
        <p:spPr>
          <a:xfrm>
            <a:off x="9418549" y="3935330"/>
            <a:ext cx="1183651" cy="1643960"/>
          </a:xfrm>
          <a:custGeom>
            <a:avLst/>
            <a:gdLst/>
            <a:ahLst/>
            <a:cxnLst/>
            <a:rect l="l" t="t" r="r" b="b"/>
            <a:pathLst>
              <a:path w="2356660" h="3273139">
                <a:moveTo>
                  <a:pt x="0" y="0"/>
                </a:moveTo>
                <a:lnTo>
                  <a:pt x="2356660" y="0"/>
                </a:lnTo>
                <a:lnTo>
                  <a:pt x="2356660" y="3273139"/>
                </a:lnTo>
                <a:lnTo>
                  <a:pt x="0" y="32731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pic>
        <p:nvPicPr>
          <p:cNvPr id="2" name="4">
            <a:hlinkClick r:id="" action="ppaction://media"/>
            <a:extLst>
              <a:ext uri="{FF2B5EF4-FFF2-40B4-BE49-F238E27FC236}">
                <a16:creationId xmlns:a16="http://schemas.microsoft.com/office/drawing/2014/main" id="{84E70EB1-F724-8B45-851F-8FE3D9809C0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11293"/>
            <a:ext cx="12192000" cy="6160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673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artoon of a child and child&#10;&#10;AI-generated content may be incorrect.">
            <a:extLst>
              <a:ext uri="{FF2B5EF4-FFF2-40B4-BE49-F238E27FC236}">
                <a16:creationId xmlns:a16="http://schemas.microsoft.com/office/drawing/2014/main" id="{828FDC29-2E03-01DB-44A9-21479EA450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5847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48032" y="586330"/>
            <a:ext cx="937912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i="0" u="none" strike="noStrike" kern="1200" normalizeH="0" baseline="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kumimoji="0" lang="en-US" sz="6000" i="0" u="none" strike="noStrike" kern="1200" normalizeH="0" baseline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000" i="0" u="none" strike="noStrike" kern="1200" normalizeH="0" baseline="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ơn</a:t>
            </a:r>
            <a:r>
              <a:rPr kumimoji="0" lang="en-US" sz="6000" i="0" u="none" strike="noStrike" kern="1200" normalizeH="0" baseline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000" i="0" u="none" strike="noStrike" kern="1200" normalizeH="0" baseline="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kumimoji="0" lang="en-US" sz="6000" i="0" u="none" strike="noStrike" kern="1200" normalizeH="0" baseline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000" i="0" u="none" strike="noStrike" kern="1200" normalizeH="0" baseline="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kumimoji="0" lang="en-US" sz="6000" i="0" u="none" strike="noStrike" kern="1200" normalizeH="0" baseline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000" i="0" u="none" strike="noStrike" kern="1200" normalizeH="0" baseline="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kumimoji="0" lang="en-US" sz="6000" i="0" u="none" strike="noStrike" kern="1200" normalizeH="0" baseline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i="0" u="none" strike="noStrike" kern="1200" normalizeH="0" baseline="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sz="6000" i="0" u="none" strike="noStrike" kern="1200" normalizeH="0" baseline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000" i="0" u="none" strike="noStrike" kern="1200" normalizeH="0" baseline="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6000" i="0" u="none" strike="noStrike" kern="1200" normalizeH="0" baseline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kumimoji="0" lang="en-US" sz="6000" i="0" u="none" strike="noStrike" kern="1200" normalizeH="0" baseline="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kumimoji="0" lang="en-US" sz="6000" i="0" u="none" strike="noStrike" kern="1200" normalizeH="0" baseline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000" i="0" u="none" strike="noStrike" kern="1200" normalizeH="0" baseline="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kumimoji="0" lang="en-US" sz="6000" i="0" u="none" strike="noStrike" kern="1200" normalizeH="0" baseline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060265450"/>
      </p:ext>
    </p:extLst>
  </p:cSld>
  <p:clrMapOvr>
    <a:masterClrMapping/>
  </p:clrMapOvr>
  <p:transition spd="slow">
    <p:random/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ột lời chào">
            <a:hlinkClick r:id="" action="ppaction://media"/>
            <a:extLst>
              <a:ext uri="{FF2B5EF4-FFF2-40B4-BE49-F238E27FC236}">
                <a16:creationId xmlns:a16="http://schemas.microsoft.com/office/drawing/2014/main" id="{43FF50B6-9449-CFED-A0E8-EF18F763A1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-102638"/>
            <a:ext cx="12191999" cy="6960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965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4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88" y="1092875"/>
            <a:ext cx="10720873" cy="4570649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-1" y="4822263"/>
            <a:ext cx="12192000" cy="2081605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18" name="TextBox 37"/>
          <p:cNvSpPr>
            <a:spLocks noChangeArrowheads="1"/>
          </p:cNvSpPr>
          <p:nvPr/>
        </p:nvSpPr>
        <p:spPr bwMode="auto">
          <a:xfrm>
            <a:off x="1555133" y="1896271"/>
            <a:ext cx="9066181" cy="2223680"/>
          </a:xfrm>
          <a:prstGeom prst="rect">
            <a:avLst/>
          </a:prstGeom>
          <a:noFill/>
          <a:ln>
            <a:noFill/>
          </a:ln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9pPr>
          </a:lstStyle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CN" sz="4000" b="1" i="0" u="none" strike="noStrike" kern="1200" normalizeH="0" baseline="0" noProof="0" dirty="0" err="1">
                <a:ln w="0"/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itchFamily="34" charset="0"/>
              </a:rPr>
              <a:t>Hoạt</a:t>
            </a:r>
            <a:r>
              <a:rPr kumimoji="0" lang="en-US" altLang="zh-CN" sz="4000" b="1" i="0" u="none" strike="noStrike" kern="1200" normalizeH="0" noProof="0" dirty="0">
                <a:ln w="0"/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itchFamily="34" charset="0"/>
              </a:rPr>
              <a:t> </a:t>
            </a:r>
            <a:r>
              <a:rPr kumimoji="0" lang="en-US" altLang="zh-CN" sz="4000" b="1" i="0" u="none" strike="noStrike" kern="1200" normalizeH="0" noProof="0" dirty="0" err="1">
                <a:ln w="0"/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itchFamily="34" charset="0"/>
              </a:rPr>
              <a:t>động</a:t>
            </a:r>
            <a:r>
              <a:rPr kumimoji="0" lang="en-US" altLang="zh-CN" sz="4000" b="1" i="0" u="none" strike="noStrike" kern="1200" normalizeH="0" noProof="0" dirty="0">
                <a:ln w="0"/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itchFamily="34" charset="0"/>
              </a:rPr>
              <a:t> </a:t>
            </a:r>
            <a:r>
              <a:rPr kumimoji="0" lang="en-US" altLang="zh-CN" sz="4000" b="1" i="0" u="none" strike="noStrike" kern="1200" normalizeH="0" noProof="0" dirty="0" err="1">
                <a:ln w="0"/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itchFamily="34" charset="0"/>
              </a:rPr>
              <a:t>giáo</a:t>
            </a:r>
            <a:r>
              <a:rPr kumimoji="0" lang="en-US" altLang="zh-CN" sz="4000" b="1" i="0" u="none" strike="noStrike" kern="1200" normalizeH="0" noProof="0" dirty="0">
                <a:ln w="0"/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itchFamily="34" charset="0"/>
              </a:rPr>
              <a:t> </a:t>
            </a:r>
            <a:r>
              <a:rPr kumimoji="0" lang="en-US" altLang="zh-CN" sz="4000" b="1" i="0" u="none" strike="noStrike" kern="1200" normalizeH="0" noProof="0" dirty="0" err="1">
                <a:ln w="0"/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itchFamily="34" charset="0"/>
              </a:rPr>
              <a:t>dục</a:t>
            </a:r>
            <a:r>
              <a:rPr kumimoji="0" lang="en-US" altLang="zh-CN" sz="4000" b="1" i="0" u="none" strike="noStrike" kern="1200" normalizeH="0" noProof="0" dirty="0">
                <a:ln w="0"/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itchFamily="34" charset="0"/>
              </a:rPr>
              <a:t> </a:t>
            </a:r>
            <a:r>
              <a:rPr kumimoji="0" lang="en-US" altLang="zh-CN" sz="4000" b="1" i="0" u="none" strike="noStrike" kern="1200" normalizeH="0" noProof="0" dirty="0" err="1">
                <a:ln w="0"/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itchFamily="34" charset="0"/>
              </a:rPr>
              <a:t>theo</a:t>
            </a:r>
            <a:r>
              <a:rPr kumimoji="0" lang="en-US" altLang="zh-CN" sz="4000" b="1" i="0" u="none" strike="noStrike" kern="1200" normalizeH="0" noProof="0" dirty="0">
                <a:ln w="0"/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itchFamily="34" charset="0"/>
              </a:rPr>
              <a:t> </a:t>
            </a:r>
            <a:r>
              <a:rPr kumimoji="0" lang="en-US" altLang="zh-CN" sz="4000" b="1" i="0" u="none" strike="noStrike" kern="1200" normalizeH="0" noProof="0" dirty="0" err="1">
                <a:ln w="0"/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itchFamily="34" charset="0"/>
              </a:rPr>
              <a:t>chủ</a:t>
            </a:r>
            <a:r>
              <a:rPr kumimoji="0" lang="en-US" altLang="zh-CN" sz="4000" b="1" i="0" u="none" strike="noStrike" kern="1200" normalizeH="0" noProof="0" dirty="0">
                <a:ln w="0"/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itchFamily="34" charset="0"/>
              </a:rPr>
              <a:t> </a:t>
            </a:r>
            <a:r>
              <a:rPr kumimoji="0" lang="en-US" altLang="zh-CN" sz="4000" b="1" i="0" u="none" strike="noStrike" kern="1200" normalizeH="0" noProof="0" dirty="0" err="1">
                <a:ln w="0"/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itchFamily="34" charset="0"/>
              </a:rPr>
              <a:t>đề</a:t>
            </a:r>
            <a:endParaRPr kumimoji="0" lang="en-US" altLang="zh-CN" sz="4000" b="1" i="0" u="none" strike="noStrike" kern="1200" normalizeH="0" noProof="0" dirty="0">
              <a:ln w="0"/>
              <a:solidFill>
                <a:schemeClr val="bg1"/>
              </a:solidFill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Calibri" pitchFamily="34" charset="0"/>
            </a:endParaRPr>
          </a:p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CN" sz="4000" b="1" i="0" u="none" strike="noStrike" kern="1200" normalizeH="0" baseline="0" noProof="0" dirty="0" err="1">
                <a:ln w="0"/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itchFamily="34" charset="0"/>
              </a:rPr>
              <a:t>Bài</a:t>
            </a:r>
            <a:r>
              <a:rPr kumimoji="0" lang="en-US" altLang="zh-CN" sz="4000" b="1" i="0" u="none" strike="noStrike" kern="1200" normalizeH="0" baseline="0" noProof="0" dirty="0">
                <a:ln w="0"/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itchFamily="34" charset="0"/>
              </a:rPr>
              <a:t>:</a:t>
            </a:r>
            <a:r>
              <a:rPr kumimoji="0" lang="en-US" altLang="zh-CN" sz="4000" b="1" i="0" u="none" strike="noStrike" kern="1200" normalizeH="0" noProof="0" dirty="0">
                <a:ln w="0"/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itchFamily="34" charset="0"/>
              </a:rPr>
              <a:t> </a:t>
            </a:r>
            <a:r>
              <a:rPr kumimoji="0" lang="en-US" altLang="zh-CN" sz="4000" b="1" i="0" u="none" strike="noStrike" kern="1200" normalizeH="0" baseline="0" noProof="0" dirty="0" err="1">
                <a:ln w="0"/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itchFamily="34" charset="0"/>
              </a:rPr>
              <a:t>Cách</a:t>
            </a:r>
            <a:r>
              <a:rPr kumimoji="0" lang="en-US" altLang="zh-CN" sz="4000" b="1" i="0" u="none" strike="noStrike" kern="1200" normalizeH="0" noProof="0" dirty="0">
                <a:ln w="0"/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itchFamily="34" charset="0"/>
              </a:rPr>
              <a:t> </a:t>
            </a:r>
            <a:r>
              <a:rPr kumimoji="0" lang="en-US" altLang="zh-CN" sz="4000" b="1" i="0" u="none" strike="noStrike" kern="1200" normalizeH="0" noProof="0" dirty="0" err="1">
                <a:ln w="0"/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itchFamily="34" charset="0"/>
              </a:rPr>
              <a:t>chào</a:t>
            </a:r>
            <a:r>
              <a:rPr kumimoji="0" lang="en-US" altLang="zh-CN" sz="4000" b="1" i="0" u="none" strike="noStrike" kern="1200" normalizeH="0" noProof="0" dirty="0">
                <a:ln w="0"/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itchFamily="34" charset="0"/>
              </a:rPr>
              <a:t> </a:t>
            </a:r>
            <a:r>
              <a:rPr kumimoji="0" lang="en-US" altLang="zh-CN" sz="4000" b="1" i="0" u="none" strike="noStrike" kern="1200" normalizeH="0" noProof="0" dirty="0" err="1">
                <a:ln w="0"/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itchFamily="34" charset="0"/>
              </a:rPr>
              <a:t>hỏi</a:t>
            </a:r>
            <a:r>
              <a:rPr kumimoji="0" lang="en-US" altLang="zh-CN" sz="4000" b="1" i="0" u="none" strike="noStrike" kern="1200" normalizeH="0" noProof="0" dirty="0">
                <a:ln w="0"/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itchFamily="34" charset="0"/>
              </a:rPr>
              <a:t> </a:t>
            </a:r>
            <a:r>
              <a:rPr kumimoji="0" lang="en-US" altLang="zh-CN" sz="4000" b="1" i="0" u="none" strike="noStrike" kern="1200" normalizeH="0" noProof="0" dirty="0" err="1">
                <a:ln w="0"/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itchFamily="34" charset="0"/>
              </a:rPr>
              <a:t>th</a:t>
            </a:r>
            <a:r>
              <a:rPr lang="en-US" altLang="zh-CN" sz="4000" b="1" dirty="0">
                <a:ln w="0"/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â</a:t>
            </a:r>
            <a:r>
              <a:rPr kumimoji="0" lang="en-US" altLang="zh-CN" sz="4000" b="1" i="0" u="none" strike="noStrike" kern="1200" normalizeH="0" noProof="0" dirty="0">
                <a:ln w="0"/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itchFamily="34" charset="0"/>
              </a:rPr>
              <a:t>n </a:t>
            </a:r>
            <a:r>
              <a:rPr kumimoji="0" lang="en-US" altLang="zh-CN" sz="4000" b="1" i="0" u="none" strike="noStrike" kern="1200" normalizeH="0" noProof="0" dirty="0" err="1">
                <a:ln w="0"/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itchFamily="34" charset="0"/>
              </a:rPr>
              <a:t>thiện</a:t>
            </a:r>
            <a:endParaRPr kumimoji="0" lang="en-US" altLang="zh-CN" sz="4000" b="1" i="0" u="none" strike="noStrike" kern="1200" normalizeH="0" noProof="0" dirty="0">
              <a:ln w="0"/>
              <a:solidFill>
                <a:schemeClr val="bg1"/>
              </a:solidFill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Calibri" pitchFamily="34" charset="0"/>
            </a:endParaRPr>
          </a:p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CN" sz="4000" b="1" i="1" u="none" strike="noStrike" kern="1200" normalizeH="0" baseline="0" noProof="0" dirty="0">
                <a:ln w="0"/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itchFamily="34" charset="0"/>
              </a:rPr>
              <a:t>(</a:t>
            </a:r>
            <a:r>
              <a:rPr kumimoji="0" lang="en-US" altLang="zh-CN" sz="4000" b="1" i="1" u="none" strike="noStrike" kern="1200" normalizeH="0" baseline="0" noProof="0" dirty="0" err="1">
                <a:ln w="0"/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itchFamily="34" charset="0"/>
              </a:rPr>
              <a:t>tiết</a:t>
            </a:r>
            <a:r>
              <a:rPr kumimoji="0" lang="en-US" altLang="zh-CN" sz="4000" b="1" i="1" u="none" strike="noStrike" kern="1200" normalizeH="0" noProof="0" dirty="0">
                <a:ln w="0"/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itchFamily="34" charset="0"/>
              </a:rPr>
              <a:t> 2)</a:t>
            </a:r>
            <a:r>
              <a:rPr kumimoji="0" lang="en-US" altLang="zh-CN" sz="4000" b="1" i="1" u="none" strike="noStrike" kern="1200" normalizeH="0" baseline="0" noProof="0" dirty="0">
                <a:ln w="0"/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itchFamily="34" charset="0"/>
              </a:rPr>
              <a:t> </a:t>
            </a:r>
            <a:endParaRPr kumimoji="0" lang="zh-CN" altLang="en-US" sz="4000" b="1" i="1" u="none" strike="noStrike" kern="1200" normalizeH="0" baseline="0" noProof="0" dirty="0">
              <a:ln w="0"/>
              <a:solidFill>
                <a:schemeClr val="bg1"/>
              </a:solidFill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Calibri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45C4795-4876-702F-EFBC-D23B70F38BF7}"/>
              </a:ext>
            </a:extLst>
          </p:cNvPr>
          <p:cNvSpPr/>
          <p:nvPr/>
        </p:nvSpPr>
        <p:spPr>
          <a:xfrm>
            <a:off x="-11703" y="-22068"/>
            <a:ext cx="12199852" cy="6902135"/>
          </a:xfrm>
          <a:prstGeom prst="rect">
            <a:avLst/>
          </a:prstGeom>
          <a:solidFill>
            <a:schemeClr val="bg1">
              <a:lumMod val="50000"/>
              <a:alpha val="26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243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blue and green background&#10;&#10;AI-generated content may be incorrect.">
            <a:extLst>
              <a:ext uri="{FF2B5EF4-FFF2-40B4-BE49-F238E27FC236}">
                <a16:creationId xmlns:a16="http://schemas.microsoft.com/office/drawing/2014/main" id="{A438BA86-7288-E4A1-B75B-D9714648AD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9852" cy="6858000"/>
          </a:xfrm>
          <a:prstGeom prst="rect">
            <a:avLst/>
          </a:prstGeom>
        </p:spPr>
      </p:pic>
      <p:pic>
        <p:nvPicPr>
          <p:cNvPr id="13" name="图片 1">
            <a:extLst>
              <a:ext uri="{FF2B5EF4-FFF2-40B4-BE49-F238E27FC236}">
                <a16:creationId xmlns:a16="http://schemas.microsoft.com/office/drawing/2014/main" id="{48BC6110-68B6-4C64-B2CF-19A9356088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857" y="5389518"/>
            <a:ext cx="4059350" cy="15666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A349DE2-183A-6C17-2EBD-BA56C127060A}"/>
              </a:ext>
            </a:extLst>
          </p:cNvPr>
          <p:cNvSpPr txBox="1"/>
          <p:nvPr/>
        </p:nvSpPr>
        <p:spPr>
          <a:xfrm>
            <a:off x="195943" y="2624770"/>
            <a:ext cx="121920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NÓI CÁCH CHÀO HỎI THÂN THIỆN</a:t>
            </a:r>
            <a:endParaRPr lang="vi-VN" sz="34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3DD8155-14DC-373F-891C-AA6733A80B8E}"/>
              </a:ext>
            </a:extLst>
          </p:cNvPr>
          <p:cNvSpPr/>
          <p:nvPr/>
        </p:nvSpPr>
        <p:spPr>
          <a:xfrm>
            <a:off x="-7852" y="4952"/>
            <a:ext cx="12199852" cy="6902135"/>
          </a:xfrm>
          <a:prstGeom prst="rect">
            <a:avLst/>
          </a:prstGeom>
          <a:solidFill>
            <a:schemeClr val="bg1">
              <a:lumMod val="50000"/>
              <a:alpha val="26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106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9BD54-330F-B282-0458-61D0FC5CF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0" y="1"/>
            <a:ext cx="7996335" cy="54117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CẶP ĐÔI</a:t>
            </a:r>
          </a:p>
        </p:txBody>
      </p:sp>
      <p:pic>
        <p:nvPicPr>
          <p:cNvPr id="8" name="Picture 7" descr="A person and a child standing in front of a door&#10;&#10;AI-generated content may be incorrect.">
            <a:extLst>
              <a:ext uri="{FF2B5EF4-FFF2-40B4-BE49-F238E27FC236}">
                <a16:creationId xmlns:a16="http://schemas.microsoft.com/office/drawing/2014/main" id="{EB4255D0-25BF-6F4B-0E89-5727E249F7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609" y="541178"/>
            <a:ext cx="9955762" cy="631682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CC5A183-3CFB-2DD8-5244-91982AE0928A}"/>
              </a:ext>
            </a:extLst>
          </p:cNvPr>
          <p:cNvSpPr/>
          <p:nvPr/>
        </p:nvSpPr>
        <p:spPr>
          <a:xfrm>
            <a:off x="-7852" y="0"/>
            <a:ext cx="12199852" cy="6902135"/>
          </a:xfrm>
          <a:prstGeom prst="rect">
            <a:avLst/>
          </a:prstGeom>
          <a:solidFill>
            <a:schemeClr val="bg1">
              <a:lumMod val="50000"/>
              <a:alpha val="26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A26C0A5-9D38-AD90-C46A-A9F000028130}"/>
              </a:ext>
            </a:extLst>
          </p:cNvPr>
          <p:cNvSpPr txBox="1">
            <a:spLocks/>
          </p:cNvSpPr>
          <p:nvPr/>
        </p:nvSpPr>
        <p:spPr>
          <a:xfrm>
            <a:off x="-941208" y="2887824"/>
            <a:ext cx="7996335" cy="5411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lang="en-US" sz="2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ai?</a:t>
            </a:r>
          </a:p>
        </p:txBody>
      </p:sp>
    </p:spTree>
    <p:extLst>
      <p:ext uri="{BB962C8B-B14F-4D97-AF65-F5344CB8AC3E}">
        <p14:creationId xmlns:p14="http://schemas.microsoft.com/office/powerpoint/2010/main" val="70279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2">
            <a:hlinkClick r:id="" action="ppaction://media"/>
            <a:extLst>
              <a:ext uri="{FF2B5EF4-FFF2-40B4-BE49-F238E27FC236}">
                <a16:creationId xmlns:a16="http://schemas.microsoft.com/office/drawing/2014/main" id="{A4330D95-EC9D-4AE9-BFB7-FF4BC3F1F1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485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FFCEC7-14DB-F8C9-D157-581FBA714D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ue and green background&#10;&#10;AI-generated content may be incorrect.">
            <a:extLst>
              <a:ext uri="{FF2B5EF4-FFF2-40B4-BE49-F238E27FC236}">
                <a16:creationId xmlns:a16="http://schemas.microsoft.com/office/drawing/2014/main" id="{F1D1999B-12AA-0E94-518D-6DB6A89164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52" y="0"/>
            <a:ext cx="12199852" cy="6858000"/>
          </a:xfrm>
          <a:prstGeom prst="rect">
            <a:avLst/>
          </a:prstGeom>
        </p:spPr>
      </p:pic>
      <p:pic>
        <p:nvPicPr>
          <p:cNvPr id="13" name="图片 1">
            <a:extLst>
              <a:ext uri="{FF2B5EF4-FFF2-40B4-BE49-F238E27FC236}">
                <a16:creationId xmlns:a16="http://schemas.microsoft.com/office/drawing/2014/main" id="{F08854F9-BF5A-03BE-A29F-1FB3D6501B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543" y="5472645"/>
            <a:ext cx="4059350" cy="1566657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472E7C1-FB0D-DDF6-12ED-677D18DF4BF1}"/>
              </a:ext>
            </a:extLst>
          </p:cNvPr>
          <p:cNvSpPr/>
          <p:nvPr/>
        </p:nvSpPr>
        <p:spPr>
          <a:xfrm>
            <a:off x="1480752" y="362512"/>
            <a:ext cx="9230496" cy="750562"/>
          </a:xfrm>
          <a:prstGeom prst="roundRect">
            <a:avLst>
              <a:gd name="adj" fmla="val 47576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LỜI CHÀO DỄ THƯƠNG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A cartoon of a child and child&#10;&#10;AI-generated content may be incorrect.">
            <a:extLst>
              <a:ext uri="{FF2B5EF4-FFF2-40B4-BE49-F238E27FC236}">
                <a16:creationId xmlns:a16="http://schemas.microsoft.com/office/drawing/2014/main" id="{9CBF84D2-85EB-F588-BFFF-D80CE6993E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7624"/>
            <a:ext cx="12192000" cy="5570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436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AAB77-76C9-F0A8-9698-0C3CE7594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2DD155-973E-3207-BC68-DD5D2827DA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cartoon of a child and child&#10;&#10;AI-generated content may be incorrect.">
            <a:extLst>
              <a:ext uri="{FF2B5EF4-FFF2-40B4-BE49-F238E27FC236}">
                <a16:creationId xmlns:a16="http://schemas.microsoft.com/office/drawing/2014/main" id="{1CAA344B-B2F0-42DE-311C-CF20F6FD55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8096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3">
            <a:hlinkClick r:id="" action="ppaction://media"/>
            <a:extLst>
              <a:ext uri="{FF2B5EF4-FFF2-40B4-BE49-F238E27FC236}">
                <a16:creationId xmlns:a16="http://schemas.microsoft.com/office/drawing/2014/main" id="{01C7B549-BF00-559D-CCC9-1903026F75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895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1846</TotalTime>
  <Words>259</Words>
  <Application>Microsoft Office PowerPoint</Application>
  <PresentationFormat>Widescreen</PresentationFormat>
  <Paragraphs>44</Paragraphs>
  <Slides>18</Slides>
  <Notes>6</Notes>
  <HiddenSlides>0</HiddenSlides>
  <MMClips>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HOẠT ĐỘNG CẶP ĐÔI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Trong các bức tranh, bạn nào biết lắng nghe thân thiện? Vì sao con biết?</vt:lpstr>
      <vt:lpstr>Bức tranh 1:</vt:lpstr>
      <vt:lpstr>Bức tranh 2:</vt:lpstr>
      <vt:lpstr>Bức tranh 3,4:</vt:lpstr>
      <vt:lpstr>Những biểu hiện của việc lắng nghe thân thiện.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Hien Dao</cp:lastModifiedBy>
  <cp:revision>69</cp:revision>
  <cp:lastPrinted>2024-10-09T22:01:52Z</cp:lastPrinted>
  <dcterms:created xsi:type="dcterms:W3CDTF">2024-10-07T13:54:21Z</dcterms:created>
  <dcterms:modified xsi:type="dcterms:W3CDTF">2025-12-04T13:02:12Z</dcterms:modified>
</cp:coreProperties>
</file>